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ia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Autoria e Data</a:t>
            </a:r>
          </a:p>
        </p:txBody>
      </p:sp>
      <p:sp>
        <p:nvSpPr>
          <p:cNvPr id="12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Título da Apresentação</a:t>
            </a:r>
          </a:p>
        </p:txBody>
      </p:sp>
      <p:sp>
        <p:nvSpPr>
          <p:cNvPr id="13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to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ível de Corpo Um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ções do f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Informações do fato</a:t>
            </a:r>
          </a:p>
        </p:txBody>
      </p:sp>
      <p:sp>
        <p:nvSpPr>
          <p:cNvPr id="10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içã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Atribuição</a:t>
            </a:r>
          </a:p>
        </p:txBody>
      </p:sp>
      <p:sp>
        <p:nvSpPr>
          <p:cNvPr id="116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“Citação Notável”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gela de salada com arroz frito, ovos cozidos e hashi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Tigelas com bolinhos de salmão, salada e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Tigela de massa pappardelle com creme de ervas, avelãs assadas e queijo parmesão ralado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gela de salada com arroz frito, ovos cozidos e hashi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bacates e limõ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Título da Apresentação</a:t>
            </a:r>
          </a:p>
        </p:txBody>
      </p:sp>
      <p:sp>
        <p:nvSpPr>
          <p:cNvPr id="23" name="Autoria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Autoria e Data</a:t>
            </a:r>
          </a:p>
        </p:txBody>
      </p:sp>
      <p:sp>
        <p:nvSpPr>
          <p:cNvPr id="24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Foto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gelas com bolinhos de salmão, salada e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Título do Slide</a:t>
            </a:r>
          </a:p>
        </p:txBody>
      </p:sp>
      <p:sp>
        <p:nvSpPr>
          <p:cNvPr id="34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ulo do Slid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do Slide</a:t>
            </a:r>
          </a:p>
        </p:txBody>
      </p:sp>
      <p:sp>
        <p:nvSpPr>
          <p:cNvPr id="43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do Slide</a:t>
            </a:r>
          </a:p>
        </p:txBody>
      </p:sp>
      <p:sp>
        <p:nvSpPr>
          <p:cNvPr id="44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do Slide</a:t>
            </a:r>
          </a:p>
        </p:txBody>
      </p:sp>
      <p:sp>
        <p:nvSpPr>
          <p:cNvPr id="61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Tigela de massa pappardelle com creme de ervas, avelãs assadas e queijo parmesão ralado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Título do Slide</a:t>
            </a:r>
          </a:p>
        </p:txBody>
      </p:sp>
      <p:sp>
        <p:nvSpPr>
          <p:cNvPr id="6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ulo da Seção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da Seção</a:t>
            </a:r>
          </a:p>
        </p:txBody>
      </p:sp>
      <p:sp>
        <p:nvSpPr>
          <p:cNvPr id="72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Título do Slide</a:t>
            </a:r>
          </a:p>
        </p:txBody>
      </p:sp>
      <p:sp>
        <p:nvSpPr>
          <p:cNvPr id="80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do Slide</a:t>
            </a:r>
          </a:p>
        </p:txBody>
      </p:sp>
      <p:sp>
        <p:nvSpPr>
          <p:cNvPr id="8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ulo da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Título da Agenda</a:t>
            </a:r>
          </a:p>
        </p:txBody>
      </p:sp>
      <p:sp>
        <p:nvSpPr>
          <p:cNvPr id="89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Agenda</a:t>
            </a:r>
          </a:p>
        </p:txBody>
      </p:sp>
      <p:sp>
        <p:nvSpPr>
          <p:cNvPr id="90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Tópicos da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Título do Slide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ítulo da apresentação"/>
          <p:cNvSpPr txBox="1">
            <a:spLocks noGrp="1"/>
          </p:cNvSpPr>
          <p:nvPr>
            <p:ph type="ctrTitle"/>
          </p:nvPr>
        </p:nvSpPr>
        <p:spPr>
          <a:xfrm>
            <a:off x="1206496" y="3298137"/>
            <a:ext cx="21971004" cy="3675879"/>
          </a:xfrm>
          <a:prstGeom prst="rect">
            <a:avLst/>
          </a:prstGeom>
        </p:spPr>
        <p:txBody>
          <a:bodyPr/>
          <a:lstStyle>
            <a:lvl1pPr algn="ctr">
              <a:defRPr b="0">
                <a:solidFill>
                  <a:srgbClr val="DCC6AE"/>
                </a:solidFill>
                <a:latin typeface="Fraunces 72pt SuperSoft SemiBold"/>
                <a:ea typeface="Fraunces 72pt SuperSoft SemiBold"/>
                <a:cs typeface="Fraunces 72pt SuperSoft SemiBold"/>
                <a:sym typeface="Fraunces 72pt SuperSoft SemiBold"/>
              </a:defRPr>
            </a:lvl1pPr>
          </a:lstStyle>
          <a:p>
            <a:r>
              <a:rPr dirty="0" err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rPr>
              <a:t>Título</a:t>
            </a:r>
            <a:r>
              <a:rPr dirty="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rPr>
              <a:t> da </a:t>
            </a:r>
            <a:r>
              <a:rPr dirty="0" err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rPr>
              <a:t>apresentação</a:t>
            </a:r>
            <a:endParaRPr dirty="0">
              <a:solidFill>
                <a:schemeClr val="bg1"/>
              </a:solidFill>
              <a:latin typeface="Inter ExtraBold" panose="02000503000000020004" pitchFamily="2" charset="0"/>
              <a:ea typeface="Inter ExtraBold" panose="02000503000000020004" pitchFamily="2" charset="0"/>
            </a:endParaRPr>
          </a:p>
        </p:txBody>
      </p:sp>
      <p:sp>
        <p:nvSpPr>
          <p:cNvPr id="152" name="Subtítulo da apresentação"/>
          <p:cNvSpPr txBox="1"/>
          <p:nvPr/>
        </p:nvSpPr>
        <p:spPr>
          <a:xfrm>
            <a:off x="1206496" y="7324654"/>
            <a:ext cx="21971004" cy="276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80000"/>
              </a:lnSpc>
              <a:defRPr sz="4800" spc="-96">
                <a:solidFill>
                  <a:srgbClr val="DCC6AE"/>
                </a:solidFill>
                <a:latin typeface="Switzer Regular"/>
                <a:ea typeface="Switzer Regular"/>
                <a:cs typeface="Switzer Regular"/>
                <a:sym typeface="Switzer Regular"/>
              </a:defRPr>
            </a:lvl1pPr>
          </a:lstStyle>
          <a:p>
            <a:r>
              <a:rPr dirty="0" err="1">
                <a:solidFill>
                  <a:schemeClr val="bg1"/>
                </a:solidFill>
                <a:latin typeface="Inter SemiBold" panose="02000503000000020004" pitchFamily="2" charset="0"/>
                <a:ea typeface="Inter SemiBold" panose="02000503000000020004" pitchFamily="2" charset="0"/>
              </a:rPr>
              <a:t>Subtítulo</a:t>
            </a:r>
            <a:r>
              <a:rPr dirty="0">
                <a:solidFill>
                  <a:schemeClr val="bg1"/>
                </a:solidFill>
                <a:latin typeface="Inter SemiBold" panose="02000503000000020004" pitchFamily="2" charset="0"/>
                <a:ea typeface="Inter SemiBold" panose="02000503000000020004" pitchFamily="2" charset="0"/>
              </a:rPr>
              <a:t> da </a:t>
            </a:r>
            <a:r>
              <a:rPr dirty="0" err="1">
                <a:solidFill>
                  <a:schemeClr val="bg1"/>
                </a:solidFill>
                <a:latin typeface="Inter SemiBold" panose="02000503000000020004" pitchFamily="2" charset="0"/>
                <a:ea typeface="Inter SemiBold" panose="02000503000000020004" pitchFamily="2" charset="0"/>
              </a:rPr>
              <a:t>apresentação</a:t>
            </a:r>
            <a:endParaRPr dirty="0">
              <a:solidFill>
                <a:schemeClr val="bg1"/>
              </a:solidFill>
              <a:latin typeface="Inter SemiBold" panose="02000503000000020004" pitchFamily="2" charset="0"/>
              <a:ea typeface="Inter SemiBold" panose="02000503000000020004" pitchFamily="2" charset="0"/>
            </a:endParaRPr>
          </a:p>
        </p:txBody>
      </p:sp>
      <p:sp>
        <p:nvSpPr>
          <p:cNvPr id="153" name="Nome do Encontro"/>
          <p:cNvSpPr txBox="1"/>
          <p:nvPr/>
        </p:nvSpPr>
        <p:spPr>
          <a:xfrm>
            <a:off x="7126997" y="812967"/>
            <a:ext cx="10119689" cy="125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825500">
              <a:defRPr sz="2800">
                <a:solidFill>
                  <a:srgbClr val="DCC6AE"/>
                </a:solidFill>
                <a:latin typeface="Switzer Medium"/>
                <a:ea typeface="Switzer Medium"/>
                <a:cs typeface="Switzer Medium"/>
                <a:sym typeface="Switzer Medium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Inter Medium" panose="02000503000000020004" pitchFamily="2" charset="0"/>
                <a:ea typeface="Inter Medium" panose="02000503000000020004" pitchFamily="2" charset="0"/>
              </a:rPr>
              <a:t>Nome do </a:t>
            </a:r>
            <a:r>
              <a:rPr dirty="0" err="1">
                <a:solidFill>
                  <a:schemeClr val="bg1"/>
                </a:solidFill>
                <a:latin typeface="Inter Medium" panose="02000503000000020004" pitchFamily="2" charset="0"/>
                <a:ea typeface="Inter Medium" panose="02000503000000020004" pitchFamily="2" charset="0"/>
              </a:rPr>
              <a:t>Encontro</a:t>
            </a:r>
            <a:endParaRPr dirty="0">
              <a:solidFill>
                <a:schemeClr val="bg1"/>
              </a:solidFill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Nome do Encontro"/>
          <p:cNvSpPr txBox="1">
            <a:spLocks noGrp="1"/>
          </p:cNvSpPr>
          <p:nvPr>
            <p:ph type="body" idx="21"/>
          </p:nvPr>
        </p:nvSpPr>
        <p:spPr>
          <a:xfrm>
            <a:off x="1201340" y="812967"/>
            <a:ext cx="21971003" cy="636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2800" b="0">
                <a:solidFill>
                  <a:srgbClr val="2D0F15"/>
                </a:solidFill>
                <a:latin typeface="Switzer Medium"/>
                <a:ea typeface="Switzer Medium"/>
                <a:cs typeface="Switzer Medium"/>
                <a:sym typeface="Switzer Medium"/>
              </a:defRPr>
            </a:lvl1pPr>
          </a:lstStyle>
          <a:p>
            <a:r>
              <a:t>Nome do Encontro</a:t>
            </a:r>
          </a:p>
        </p:txBody>
      </p:sp>
      <p:sp>
        <p:nvSpPr>
          <p:cNvPr id="156" name="Título da apresentação"/>
          <p:cNvSpPr txBox="1">
            <a:spLocks noGrp="1"/>
          </p:cNvSpPr>
          <p:nvPr>
            <p:ph type="ctrTitle"/>
          </p:nvPr>
        </p:nvSpPr>
        <p:spPr>
          <a:xfrm>
            <a:off x="1206496" y="1726336"/>
            <a:ext cx="21971004" cy="2083994"/>
          </a:xfrm>
          <a:prstGeom prst="rect">
            <a:avLst/>
          </a:prstGeom>
        </p:spPr>
        <p:txBody>
          <a:bodyPr/>
          <a:lstStyle>
            <a:lvl1pPr>
              <a:defRPr sz="7200" b="0" spc="-144">
                <a:solidFill>
                  <a:srgbClr val="2D0F15"/>
                </a:solidFill>
                <a:latin typeface="Fraunces 72pt SuperSoft SemiBold"/>
                <a:ea typeface="Fraunces 72pt SuperSoft SemiBold"/>
                <a:cs typeface="Fraunces 72pt SuperSoft SemiBold"/>
                <a:sym typeface="Fraunces 72pt SuperSoft SemiBold"/>
              </a:defRPr>
            </a:lvl1pPr>
          </a:lstStyle>
          <a:p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Título</a:t>
            </a:r>
            <a:r>
              <a:rPr dirty="0">
                <a:latin typeface="Inter ExtraBold" panose="02000503000000020004" pitchFamily="2" charset="0"/>
                <a:ea typeface="Inter ExtraBold" panose="02000503000000020004" pitchFamily="2" charset="0"/>
              </a:rPr>
              <a:t> da </a:t>
            </a:r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apresentação</a:t>
            </a:r>
            <a:endParaRPr dirty="0">
              <a:latin typeface="Inter ExtraBold" panose="02000503000000020004" pitchFamily="2" charset="0"/>
              <a:ea typeface="Inter ExtraBold" panose="02000503000000020004" pitchFamily="2" charset="0"/>
            </a:endParaRPr>
          </a:p>
        </p:txBody>
      </p:sp>
      <p:sp>
        <p:nvSpPr>
          <p:cNvPr id="157" name="Esta caixa de texto foi cuidadosamente projetada com fontes adequadas para garantir a melhor legibilidade e apresentação visual em seu PowerPoint. Utilize esta área para inserir seu conteúdo de forma clara e impactante, aproveitando a combinação de fonte"/>
          <p:cNvSpPr txBox="1">
            <a:spLocks noGrp="1"/>
          </p:cNvSpPr>
          <p:nvPr>
            <p:ph type="subTitle" sz="half" idx="1"/>
          </p:nvPr>
        </p:nvSpPr>
        <p:spPr>
          <a:xfrm>
            <a:off x="1201342" y="4663544"/>
            <a:ext cx="12900675" cy="5544411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2D0F15"/>
                </a:solidFill>
                <a:latin typeface="Switzer Regular"/>
                <a:ea typeface="Switzer Regular"/>
                <a:cs typeface="Switzer Regular"/>
                <a:sym typeface="Switzer Regular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caixa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texto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foi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cuidadosamente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projetada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com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adequadas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garantir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legibilidade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visual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PowerPoint. Utilize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área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inserir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conteúdo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forma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clara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impactante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,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aproveitando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combinação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escolhida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maximizar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compreensão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destaque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informações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Lembre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-se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ajustar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tamanho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espaçamento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conforme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necessário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obter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resultados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Nome do Encontro"/>
          <p:cNvSpPr txBox="1">
            <a:spLocks noGrp="1"/>
          </p:cNvSpPr>
          <p:nvPr>
            <p:ph type="body" idx="21"/>
          </p:nvPr>
        </p:nvSpPr>
        <p:spPr>
          <a:xfrm>
            <a:off x="1201340" y="812967"/>
            <a:ext cx="21971003" cy="636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2800" b="0">
                <a:solidFill>
                  <a:srgbClr val="2D0F15"/>
                </a:solidFill>
                <a:latin typeface="Switzer Medium"/>
                <a:ea typeface="Switzer Medium"/>
                <a:cs typeface="Switzer Medium"/>
                <a:sym typeface="Switzer Medium"/>
              </a:defRPr>
            </a:lvl1pPr>
          </a:lstStyle>
          <a:p>
            <a:r>
              <a:t>Nome do Encontro</a:t>
            </a:r>
          </a:p>
        </p:txBody>
      </p:sp>
      <p:sp>
        <p:nvSpPr>
          <p:cNvPr id="160" name="Título da apresentação"/>
          <p:cNvSpPr txBox="1">
            <a:spLocks noGrp="1"/>
          </p:cNvSpPr>
          <p:nvPr>
            <p:ph type="ctrTitle"/>
          </p:nvPr>
        </p:nvSpPr>
        <p:spPr>
          <a:xfrm>
            <a:off x="1206496" y="1726336"/>
            <a:ext cx="21971004" cy="2083994"/>
          </a:xfrm>
          <a:prstGeom prst="rect">
            <a:avLst/>
          </a:prstGeom>
        </p:spPr>
        <p:txBody>
          <a:bodyPr/>
          <a:lstStyle>
            <a:lvl1pPr>
              <a:defRPr sz="7200" b="0" spc="-144">
                <a:solidFill>
                  <a:srgbClr val="2D0F15"/>
                </a:solidFill>
                <a:latin typeface="Fraunces 72pt SuperSoft SemiBold"/>
                <a:ea typeface="Fraunces 72pt SuperSoft SemiBold"/>
                <a:cs typeface="Fraunces 72pt SuperSoft SemiBold"/>
                <a:sym typeface="Fraunces 72pt SuperSoft SemiBold"/>
              </a:defRPr>
            </a:lvl1pPr>
          </a:lstStyle>
          <a:p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Título</a:t>
            </a:r>
            <a:r>
              <a:rPr dirty="0">
                <a:latin typeface="Inter ExtraBold" panose="02000503000000020004" pitchFamily="2" charset="0"/>
                <a:ea typeface="Inter ExtraBold" panose="02000503000000020004" pitchFamily="2" charset="0"/>
              </a:rPr>
              <a:t> da </a:t>
            </a:r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apresentação</a:t>
            </a:r>
            <a:endParaRPr dirty="0">
              <a:latin typeface="Inter ExtraBold" panose="02000503000000020004" pitchFamily="2" charset="0"/>
              <a:ea typeface="Inter ExtraBold" panose="02000503000000020004" pitchFamily="2" charset="0"/>
            </a:endParaRPr>
          </a:p>
        </p:txBody>
      </p:sp>
      <p:sp>
        <p:nvSpPr>
          <p:cNvPr id="161" name="Esta caixa de texto foi cuidadosamente projetada com fontes adequadas para garantir a melhor legibilidade e apresentação visual em seu PowerPoint. Utilize esta área para inserir seu conteúdo de forma clara e impactante, aproveitando a combinação de fonte"/>
          <p:cNvSpPr txBox="1">
            <a:spLocks noGrp="1"/>
          </p:cNvSpPr>
          <p:nvPr>
            <p:ph type="subTitle" sz="half" idx="1"/>
          </p:nvPr>
        </p:nvSpPr>
        <p:spPr>
          <a:xfrm>
            <a:off x="1201342" y="4663544"/>
            <a:ext cx="12900675" cy="5544411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2D0F15"/>
                </a:solidFill>
                <a:latin typeface="Switzer Regular"/>
                <a:ea typeface="Switzer Regular"/>
                <a:cs typeface="Switzer Regular"/>
                <a:sym typeface="Switzer Regular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caixa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texto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foi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cuidadosamente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projetada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com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adequadas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garantir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legibilidade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visual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PowerPoint. Utilize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área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inserir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conteúdo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forma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clara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impactante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,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aproveitando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combinação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escolhida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maximizar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compreensão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destaque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informações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Lembre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-se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ajustar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tamanho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espaçamento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conforme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necessário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obter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resultados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ome do Encontro"/>
          <p:cNvSpPr txBox="1">
            <a:spLocks noGrp="1"/>
          </p:cNvSpPr>
          <p:nvPr>
            <p:ph type="body" idx="21"/>
          </p:nvPr>
        </p:nvSpPr>
        <p:spPr>
          <a:xfrm>
            <a:off x="1201340" y="812967"/>
            <a:ext cx="21971003" cy="636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2800" b="0">
                <a:solidFill>
                  <a:srgbClr val="2D0F15"/>
                </a:solidFill>
                <a:latin typeface="Switzer Medium"/>
                <a:ea typeface="Switzer Medium"/>
                <a:cs typeface="Switzer Medium"/>
                <a:sym typeface="Switzer Medium"/>
              </a:defRPr>
            </a:lvl1pPr>
          </a:lstStyle>
          <a:p>
            <a:r>
              <a:t>Nome do Encontro</a:t>
            </a:r>
          </a:p>
        </p:txBody>
      </p:sp>
      <p:sp>
        <p:nvSpPr>
          <p:cNvPr id="164" name="Título da apresentação"/>
          <p:cNvSpPr txBox="1">
            <a:spLocks noGrp="1"/>
          </p:cNvSpPr>
          <p:nvPr>
            <p:ph type="ctrTitle"/>
          </p:nvPr>
        </p:nvSpPr>
        <p:spPr>
          <a:xfrm>
            <a:off x="1206496" y="1726336"/>
            <a:ext cx="21971004" cy="2083994"/>
          </a:xfrm>
          <a:prstGeom prst="rect">
            <a:avLst/>
          </a:prstGeom>
        </p:spPr>
        <p:txBody>
          <a:bodyPr/>
          <a:lstStyle>
            <a:lvl1pPr>
              <a:defRPr sz="7200" b="0" spc="-144">
                <a:solidFill>
                  <a:srgbClr val="2D0F15"/>
                </a:solidFill>
                <a:latin typeface="Fraunces 72pt SuperSoft SemiBold"/>
                <a:ea typeface="Fraunces 72pt SuperSoft SemiBold"/>
                <a:cs typeface="Fraunces 72pt SuperSoft SemiBold"/>
                <a:sym typeface="Fraunces 72pt SuperSoft SemiBold"/>
              </a:defRPr>
            </a:lvl1pPr>
          </a:lstStyle>
          <a:p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Título</a:t>
            </a:r>
            <a:r>
              <a:rPr dirty="0">
                <a:latin typeface="Inter ExtraBold" panose="02000503000000020004" pitchFamily="2" charset="0"/>
                <a:ea typeface="Inter ExtraBold" panose="02000503000000020004" pitchFamily="2" charset="0"/>
              </a:rPr>
              <a:t> da </a:t>
            </a:r>
            <a:r>
              <a:rPr dirty="0" err="1">
                <a:latin typeface="Inter ExtraBold" panose="02000503000000020004" pitchFamily="2" charset="0"/>
                <a:ea typeface="Inter ExtraBold" panose="02000503000000020004" pitchFamily="2" charset="0"/>
              </a:rPr>
              <a:t>apresentação</a:t>
            </a:r>
            <a:endParaRPr dirty="0">
              <a:latin typeface="Inter ExtraBold" panose="02000503000000020004" pitchFamily="2" charset="0"/>
              <a:ea typeface="Inter ExtraBold" panose="02000503000000020004" pitchFamily="2" charset="0"/>
            </a:endParaRPr>
          </a:p>
        </p:txBody>
      </p:sp>
      <p:sp>
        <p:nvSpPr>
          <p:cNvPr id="165" name="Esta caixa de texto foi cuidadosamente projetada com fontes adequadas para garantir a melhor legibilidade e apresentação visual em seu PowerPoint. Utilize esta área para inserir seu conteúdo de forma clara e impactante, aproveitando a combinação de fonte"/>
          <p:cNvSpPr txBox="1">
            <a:spLocks noGrp="1"/>
          </p:cNvSpPr>
          <p:nvPr>
            <p:ph type="subTitle" sz="half" idx="1"/>
          </p:nvPr>
        </p:nvSpPr>
        <p:spPr>
          <a:xfrm>
            <a:off x="1201342" y="4663544"/>
            <a:ext cx="12900675" cy="5544411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2D0F15"/>
                </a:solidFill>
                <a:latin typeface="Switzer Regular"/>
                <a:ea typeface="Switzer Regular"/>
                <a:cs typeface="Switzer Regular"/>
                <a:sym typeface="Switzer Regular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caixa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texto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foi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cuidadosamente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projetada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com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adequadas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garantir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legibilidade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visual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PowerPoint. Utilize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esta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área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inserir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seu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conteúdo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forma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clara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impactante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,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aproveitando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combinação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fontes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escolhida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maximizar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compreensão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destaque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informações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Lembre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-se de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ajustar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tamanho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e o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espaçamento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conforme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necessário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para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obter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melhores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resultados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em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sua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 </a:t>
            </a:r>
            <a:r>
              <a:rPr dirty="0" err="1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apresentação</a:t>
            </a:r>
            <a:r>
              <a:rPr dirty="0">
                <a:solidFill>
                  <a:srgbClr val="2D0F15"/>
                </a:solidFill>
                <a:latin typeface="Inter" panose="02000503000000020004" pitchFamily="2" charset="0"/>
                <a:ea typeface="Inter" panose="02000503000000020004" pitchFamily="2" charset="0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240</Words>
  <Application>Microsoft Office PowerPoint</Application>
  <PresentationFormat>Personalizar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Helvetica Neue</vt:lpstr>
      <vt:lpstr>Helvetica Neue Medium</vt:lpstr>
      <vt:lpstr>Inter</vt:lpstr>
      <vt:lpstr>Inter ExtraBold</vt:lpstr>
      <vt:lpstr>Inter Medium</vt:lpstr>
      <vt:lpstr>Inter SemiBold</vt:lpstr>
      <vt:lpstr>21_BasicWhite</vt:lpstr>
      <vt:lpstr>Título da apresentação</vt:lpstr>
      <vt:lpstr>Título da apresentação</vt:lpstr>
      <vt:lpstr>Título da apresentação</vt:lpstr>
      <vt:lpstr>Título da apresentação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</dc:title>
  <cp:lastModifiedBy>Raoni Doug</cp:lastModifiedBy>
  <cp:revision>3</cp:revision>
  <dcterms:modified xsi:type="dcterms:W3CDTF">2024-10-08T13:18:03Z</dcterms:modified>
</cp:coreProperties>
</file>